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B185AF-5CC1-BED9-CFF8-3730A4D9F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1928AA-3E4A-3F18-CAAE-D395C92A4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4B7ECF-25BC-D76A-C215-FFCA5A9A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B4928-485D-4D07-87B3-1CA3F187F590}" type="datetimeFigureOut">
              <a:rPr lang="zh-CN" altLang="en-US" smtClean="0"/>
              <a:t>2024-08-07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DBB468-6973-40E2-D674-C56A84C06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0BA6B2-5837-BBCD-CF53-D1F8A38D3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E34D8-AE82-4419-851D-752626A9B8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133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79A15-7536-750F-20FC-FB5856F8F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A72B6B-F881-19F0-FEE8-06BBC894E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2BBC1C-D51A-430A-8FA2-2012A7CF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B4928-485D-4D07-87B3-1CA3F187F590}" type="datetimeFigureOut">
              <a:rPr lang="zh-CN" altLang="en-US" smtClean="0"/>
              <a:t>2024-08-07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A496EF-0D1F-22A6-3D2C-0AD11E237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B4CA2C-CECB-0C0E-3129-792FA5DF0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E34D8-AE82-4419-851D-752626A9B8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83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181E0D7-A4A2-4A40-683C-CC4317EFB5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DA5501-C55C-3367-5C36-DECFD9A08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6922E7-B0F6-A298-91A2-7C7F6392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B4928-485D-4D07-87B3-1CA3F187F590}" type="datetimeFigureOut">
              <a:rPr lang="zh-CN" altLang="en-US" smtClean="0"/>
              <a:t>2024-08-07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AD9AC1-1F9E-51E4-0DC4-3C39984C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F5E35A-ABBD-AA1D-C995-AF5F81778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E34D8-AE82-4419-851D-752626A9B8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005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F6C08-65AB-8A61-04FF-51F50BA7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BC2A5-CA75-98AB-9C46-A515DE5E4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C1D228-34EC-00BA-33B4-42246D6F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B4928-485D-4D07-87B3-1CA3F187F590}" type="datetimeFigureOut">
              <a:rPr lang="zh-CN" altLang="en-US" smtClean="0"/>
              <a:t>2024-08-07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F153A7-289C-8A79-C5D2-E94127AAC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1BCC83-2CB0-D234-ED9E-B0222ECC5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E34D8-AE82-4419-851D-752626A9B8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359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5584D2-8168-B7EB-260E-34E81F47A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B8F2B2-25C3-EA4B-66F7-7E8084D0F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93BB00-3FFF-1527-CF19-6754A1D38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B4928-485D-4D07-87B3-1CA3F187F590}" type="datetimeFigureOut">
              <a:rPr lang="zh-CN" altLang="en-US" smtClean="0"/>
              <a:t>2024-08-07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4453C8-F729-AD6F-C9A4-A3E6C20C1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515309-A964-25B7-D466-579AFEFE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E34D8-AE82-4419-851D-752626A9B8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9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AD4B2-45F6-34B1-8037-4B67B6D64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3C756C-80E3-300D-6207-FA2342616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63930D-E719-7D2F-744F-4BB53F013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4542BB-4012-4013-03BD-604DFF05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B4928-485D-4D07-87B3-1CA3F187F590}" type="datetimeFigureOut">
              <a:rPr lang="zh-CN" altLang="en-US" smtClean="0"/>
              <a:t>2024-08-07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5FD421-9C7F-2047-D9E6-F04BDE89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3BF07F-C358-FB0D-30C1-4FCA4C44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E34D8-AE82-4419-851D-752626A9B8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344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CA5F02-33AE-C68B-FAF8-07206DB9E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764E24-9485-84EF-0521-01E34E36F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6AE73B-E7F7-388E-065A-79BEC454E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07CB614-B896-5B25-2DDC-A4719E92C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47CB791-610E-BB94-52C5-D97C1E52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98145E2-0C42-BF6D-1782-95A2016DE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B4928-485D-4D07-87B3-1CA3F187F590}" type="datetimeFigureOut">
              <a:rPr lang="zh-CN" altLang="en-US" smtClean="0"/>
              <a:t>2024-08-07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5BE4489-52CA-FDC6-637D-2A5B2E7B2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543CC0-1E07-18E6-07D0-80169CCE8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E34D8-AE82-4419-851D-752626A9B8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087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F52DE-1DF6-77A0-D409-CCD2E7545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AD78388-2986-7FC7-9E5A-A67D8A38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B4928-485D-4D07-87B3-1CA3F187F590}" type="datetimeFigureOut">
              <a:rPr lang="zh-CN" altLang="en-US" smtClean="0"/>
              <a:t>2024-08-07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9813C2-3649-CE08-1DF5-821C6674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031C62-6A82-1B31-9EBD-9E5495485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E34D8-AE82-4419-851D-752626A9B8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215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D6D2B5A-9CA2-A5E5-0EBF-BC24F1982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B4928-485D-4D07-87B3-1CA3F187F590}" type="datetimeFigureOut">
              <a:rPr lang="zh-CN" altLang="en-US" smtClean="0"/>
              <a:t>2024-08-07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171EED4-8111-EDEA-5EE1-C9675CEC8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04076C-177E-F3D9-71ED-15EB577A3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E34D8-AE82-4419-851D-752626A9B8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34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D88542-17B0-C11A-909E-E44D33AB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D9DBAA-2AB5-0C01-9A90-42185A08F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A00149-5A71-7441-6221-1ABED8808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23255E-CC4F-2DB9-A37B-13D942A5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B4928-485D-4D07-87B3-1CA3F187F590}" type="datetimeFigureOut">
              <a:rPr lang="zh-CN" altLang="en-US" smtClean="0"/>
              <a:t>2024-08-07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E5ADAF-950A-83B6-DD95-8905C11CF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550B39-26AC-4600-ADDD-5ADC9BAD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E34D8-AE82-4419-851D-752626A9B8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027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76128-4060-CF73-5E43-24C7834F8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ACC4876-5330-AB8C-08FD-019CEAD12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77F73D-725D-440F-5064-1D40C9306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D5A4E5-0571-E762-5952-CEBBA9097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B4928-485D-4D07-87B3-1CA3F187F590}" type="datetimeFigureOut">
              <a:rPr lang="zh-CN" altLang="en-US" smtClean="0"/>
              <a:t>2024-08-07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961CBD-6C1D-5BE2-969D-0592E60D4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7F7A14-3EC2-DF7D-93A0-767C19D76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E34D8-AE82-4419-851D-752626A9B8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02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3D6B40B-5C80-E89D-21A2-BAE6248A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3EEF03-6886-F0AC-1459-F8546EB01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734E01-DB05-ED11-F5E6-C9191CA16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B4928-485D-4D07-87B3-1CA3F187F590}" type="datetimeFigureOut">
              <a:rPr lang="zh-CN" altLang="en-US" smtClean="0"/>
              <a:t>2024-08-07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70E6DD-36CA-DA71-74FB-AE6FA46EE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D59CCB-56E2-8D40-C060-3EC4BF2FF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E34D8-AE82-4419-851D-752626A9B8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91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eibo.com/n/%E7%9B%96%E5%BE%97%E6%8E%92%E8%A1%8CAp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37E8F-DC9A-14F1-068C-9F6377C40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竞品分析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04C022-600D-402D-39F9-B1EC63544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494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85E2FB-3699-1B49-65A1-711D55E7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CA6860-4D7D-93D4-BC29-C20767B2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2E7704-AA5E-ED82-EE6D-F2F7E9D6E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42" y="-1"/>
            <a:ext cx="8678663" cy="672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02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1A1F2-7607-C786-3CD6-A191ED13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0E405E-0AA8-82AF-AA9E-EC3C1C089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53CFAF-48D4-649A-5005-42E0113CA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193" y="0"/>
            <a:ext cx="9155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4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438B7-5A6B-FE85-E59B-0F4F6EC6D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B415F8-5402-8C3C-0597-F70535C06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4F8906-03F8-4181-BA31-F86E87449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768" y="142544"/>
            <a:ext cx="8630305" cy="671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77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31DC1-4768-6134-8124-63CC9CA8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782D2B-DBFC-067A-952B-EC87CC675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7FE0F9-A1A3-B04C-B503-0DB56C0C3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619" y="0"/>
            <a:ext cx="8252436" cy="676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91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811105-A15D-66C5-DB3D-7330F5F0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凡人记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E11B99-C70B-1717-4C73-6928197CB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https://weibo.com/n/%E7%9B%96%E5%BE%97%E6%8E%92%E8%A1%8CApp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947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80AA0B-105C-65BE-6925-7447B32E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线上和线下访谈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0D26DD-AF68-6409-B136-D157C0BF1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EFB10AD-07E4-1D08-09B6-927FE15555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336669F3-7E3E-400A-6A04-A9516A00FB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B1D48138-7BA9-13E9-B8BB-395D207EEF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3F3F57-6D05-FC16-1C09-92B0B6E80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242643"/>
            <a:ext cx="5334744" cy="52871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60E6E1E-92D9-9C24-1A7F-4733AE3C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75" y="1825625"/>
            <a:ext cx="5420481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18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8DCC43-9F2A-0F50-2EFD-51C6A6FD8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223661-5FE1-492B-765D-5184F5F15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8531E2-C080-4C06-DEC4-3898F1AE3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7119177" cy="58118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6D8525-7003-A0EA-0435-434F7F941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922" y="1273481"/>
            <a:ext cx="5439534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10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622CC3-1396-4F69-6567-AB30E641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082E30-788A-EBF4-676E-B1FEFF77C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58CF7C-3728-AEF9-348F-6BC1A8B32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6492875" cy="64928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00CFA0-84F7-89D1-ED01-6203998ED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893" y="1027906"/>
            <a:ext cx="5306165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38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FD138C-D2DD-A62D-344C-35637C5AE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75571A-0D11-8FCF-9166-8737C9514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6C0D98-66E7-21CF-991F-C8F3B6A80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399" y="0"/>
            <a:ext cx="8726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44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C05CC-3FA5-E96E-94DE-E21B81DD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C6291B-4E5A-4A8B-FDF2-D6473D935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ADF604-0012-7B17-9B96-519134069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87" y="0"/>
            <a:ext cx="9444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52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</Words>
  <Application>Microsoft Office PowerPoint</Application>
  <PresentationFormat>宽屏</PresentationFormat>
  <Paragraphs>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竞品分析</vt:lpstr>
      <vt:lpstr>PowerPoint 演示文稿</vt:lpstr>
      <vt:lpstr>PowerPoint 演示文稿</vt:lpstr>
      <vt:lpstr>凡人记</vt:lpstr>
      <vt:lpstr>线上和线下访谈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bing liu</dc:creator>
  <cp:lastModifiedBy>bing liu</cp:lastModifiedBy>
  <cp:revision>14</cp:revision>
  <dcterms:created xsi:type="dcterms:W3CDTF">2024-08-07T03:06:10Z</dcterms:created>
  <dcterms:modified xsi:type="dcterms:W3CDTF">2024-08-07T14:40:07Z</dcterms:modified>
</cp:coreProperties>
</file>